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4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4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5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0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9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8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0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5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1197-3E9F-AF2F-32C3-CA00A5E7A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LẬP TRÌNH ĐA NỀN TẢNG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1E70-91C0-934F-9208-2123F8490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GV: TRẦN THANH TUẤN</a:t>
            </a:r>
          </a:p>
        </p:txBody>
      </p:sp>
    </p:spTree>
    <p:extLst>
      <p:ext uri="{BB962C8B-B14F-4D97-AF65-F5344CB8AC3E}">
        <p14:creationId xmlns:p14="http://schemas.microsoft.com/office/powerpoint/2010/main" val="266206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F420FC-3FC8-8B45-9036-484E6DF70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268" y="1841984"/>
            <a:ext cx="6797062" cy="4711412"/>
          </a:xfrm>
        </p:spPr>
      </p:pic>
    </p:spTree>
    <p:extLst>
      <p:ext uri="{BB962C8B-B14F-4D97-AF65-F5344CB8AC3E}">
        <p14:creationId xmlns:p14="http://schemas.microsoft.com/office/powerpoint/2010/main" val="309494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59CF3-876C-6246-80A5-FB97DCC6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A9499-F0FA-9885-56CA-D7E9F51D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68" y="1841984"/>
            <a:ext cx="7772400" cy="43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31C6F-7B90-5505-2224-35BD9FCA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692" y="1892989"/>
            <a:ext cx="8450616" cy="45575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7A1660-01F0-0682-0249-CEE1EBE345E3}"/>
              </a:ext>
            </a:extLst>
          </p:cNvPr>
          <p:cNvSpPr txBox="1"/>
          <p:nvPr/>
        </p:nvSpPr>
        <p:spPr>
          <a:xfrm>
            <a:off x="2700544" y="6450494"/>
            <a:ext cx="6790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i="0" dirty="0">
                <a:solidFill>
                  <a:srgbClr val="0F2741"/>
                </a:solidFill>
                <a:effectLst/>
                <a:latin typeface="Open Sans" panose="020F0502020204030204" pitchFamily="34" charset="0"/>
              </a:rPr>
              <a:t>Cross-platform mobile frameworks used by software developers worldwide from 2019 to 2023</a:t>
            </a:r>
            <a:endParaRPr lang="en-VN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7341-49CA-268D-F212-A669586E4277}"/>
              </a:ext>
            </a:extLst>
          </p:cNvPr>
          <p:cNvSpPr txBox="1"/>
          <p:nvPr/>
        </p:nvSpPr>
        <p:spPr>
          <a:xfrm>
            <a:off x="7911102" y="6627527"/>
            <a:ext cx="60976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900" dirty="0"/>
              <a:t>https://www.statista.com/statistics/869224/worldwide-software-developer-working-hours/</a:t>
            </a:r>
          </a:p>
        </p:txBody>
      </p:sp>
    </p:spTree>
    <p:extLst>
      <p:ext uri="{BB962C8B-B14F-4D97-AF65-F5344CB8AC3E}">
        <p14:creationId xmlns:p14="http://schemas.microsoft.com/office/powerpoint/2010/main" val="371783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2B67-46AC-A130-95E6-1AA4CCB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ài đặt môi trường làm việc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CA6FD-C7B2-759A-7D01-7601330CA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840" y="1952211"/>
            <a:ext cx="4635357" cy="22421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086E9-5920-A635-A8BC-936CFDDC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84" y="1952211"/>
            <a:ext cx="5744741" cy="224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53D34-BFA5-E1CE-91BA-D6B5E5C5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73" y="4227084"/>
            <a:ext cx="5904021" cy="2012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BED5E-EDA2-8358-0C36-3CC943682F21}"/>
              </a:ext>
            </a:extLst>
          </p:cNvPr>
          <p:cNvSpPr txBox="1"/>
          <p:nvPr/>
        </p:nvSpPr>
        <p:spPr>
          <a:xfrm>
            <a:off x="3042203" y="6336109"/>
            <a:ext cx="610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https://docs.flutter.dev/get-started/install</a:t>
            </a:r>
          </a:p>
        </p:txBody>
      </p:sp>
    </p:spTree>
    <p:extLst>
      <p:ext uri="{BB962C8B-B14F-4D97-AF65-F5344CB8AC3E}">
        <p14:creationId xmlns:p14="http://schemas.microsoft.com/office/powerpoint/2010/main" val="303245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BEBB-8252-5B81-0C90-9EB3A35E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Ứ</a:t>
            </a:r>
            <a:r>
              <a:rPr lang="en-VN" dirty="0"/>
              <a:t>ng dụng đầu tiên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5805-23FF-F4B5-C798-4825F0D3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79CA88-AB41-6C4B-D6F5-2FA8BA6E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9" y="1656633"/>
            <a:ext cx="4533017" cy="50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C70F0E-AA67-52B8-62B6-DE2A8B557BB7}"/>
              </a:ext>
            </a:extLst>
          </p:cNvPr>
          <p:cNvSpPr txBox="1"/>
          <p:nvPr/>
        </p:nvSpPr>
        <p:spPr>
          <a:xfrm>
            <a:off x="4216676" y="6377045"/>
            <a:ext cx="7567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https://codelabs.developers.google.com/codelabs/flutter-codelab-first#0</a:t>
            </a:r>
          </a:p>
        </p:txBody>
      </p:sp>
    </p:spTree>
    <p:extLst>
      <p:ext uri="{BB962C8B-B14F-4D97-AF65-F5344CB8AC3E}">
        <p14:creationId xmlns:p14="http://schemas.microsoft.com/office/powerpoint/2010/main" val="117562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EB2B-8DDE-FD04-11EB-697750D6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VN" dirty="0"/>
              <a:t>ài tập về nhà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370D-6E52-E0A9-A796-03447471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ài đặt môi trường làm việc</a:t>
            </a:r>
          </a:p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“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tiên</a:t>
            </a:r>
            <a:r>
              <a:rPr lang="en-US" dirty="0"/>
              <a:t>”</a:t>
            </a:r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b="1" dirty="0"/>
              <a:t>Dart</a:t>
            </a:r>
            <a:r>
              <a:rPr lang="en-US" dirty="0"/>
              <a:t> &amp;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1236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6A0B67-1B21-6BB0-697B-18F5379B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01: G</a:t>
            </a:r>
            <a:r>
              <a:rPr lang="en-VN" dirty="0"/>
              <a:t>iới thiệu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9DD82-1066-1D31-9DB0-649EBEEA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961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5C0-89EC-7AB0-6462-8D3E219A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PLATFORM – FRAMEWORK -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5902-BE39-579C-73F6-E2DD8BAB6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1026" name="Picture 2" descr="This table provides a comparison of frameworks, development environments (IDEs), and platforms, highlighting their key characteristics and distinctions in the context of software development.">
            <a:extLst>
              <a:ext uri="{FF2B5EF4-FFF2-40B4-BE49-F238E27FC236}">
                <a16:creationId xmlns:a16="http://schemas.microsoft.com/office/drawing/2014/main" id="{7F88FABE-17D7-C7B0-8CE8-F2B242E2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75568"/>
            <a:ext cx="9905997" cy="51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6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1FC5E-4CA3-3A88-898D-D06C7F29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146" y="2181225"/>
            <a:ext cx="7165708" cy="3678238"/>
          </a:xfrm>
        </p:spPr>
      </p:pic>
    </p:spTree>
    <p:extLst>
      <p:ext uri="{BB962C8B-B14F-4D97-AF65-F5344CB8AC3E}">
        <p14:creationId xmlns:p14="http://schemas.microsoft.com/office/powerpoint/2010/main" val="263975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7DFDBE-D9C2-86A3-3DB5-F7E4EA40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F4CAD-C751-C3F3-2C2F-D252CE61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7" r="4773" b="5063"/>
          <a:stretch/>
        </p:blipFill>
        <p:spPr>
          <a:xfrm>
            <a:off x="1243128" y="1769096"/>
            <a:ext cx="9527396" cy="40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1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2A40F-2B06-53BB-3659-BF80D0AC3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298" y="2181225"/>
            <a:ext cx="8311403" cy="3678238"/>
          </a:xfrm>
        </p:spPr>
      </p:pic>
    </p:spTree>
    <p:extLst>
      <p:ext uri="{BB962C8B-B14F-4D97-AF65-F5344CB8AC3E}">
        <p14:creationId xmlns:p14="http://schemas.microsoft.com/office/powerpoint/2010/main" val="384662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EDD1D-D4B7-62C8-937D-1B5BB0F6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7" y="1769095"/>
            <a:ext cx="9734496" cy="424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7B5CE-4005-73CC-1DEF-51C72E97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5635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67465-D922-B43A-35B0-C87884073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201" y="2181225"/>
            <a:ext cx="2587597" cy="3678238"/>
          </a:xfrm>
        </p:spPr>
      </p:pic>
    </p:spTree>
    <p:extLst>
      <p:ext uri="{BB962C8B-B14F-4D97-AF65-F5344CB8AC3E}">
        <p14:creationId xmlns:p14="http://schemas.microsoft.com/office/powerpoint/2010/main" val="280403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31719-71AF-033D-E9DF-80D97412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68" y="1841984"/>
            <a:ext cx="7772400" cy="468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A9697-7D38-C11E-8A93-FF7201D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dirty="0"/>
              <a:t>ĐA NỀN TẢNG (MULTiPLE-PLATFORM)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B1A04-37CB-3E45-040C-2320D1B9B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784770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{CB492B61-6C27-E947-8943-7AC6908D2F1D}tf10001123</Template>
  <TotalTime>47</TotalTime>
  <Words>176</Words>
  <Application>Microsoft Macintosh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 Sans</vt:lpstr>
      <vt:lpstr>Times New Roman</vt:lpstr>
      <vt:lpstr>Wingdings 2</vt:lpstr>
      <vt:lpstr>Dividend</vt:lpstr>
      <vt:lpstr>LẬP TRÌNH ĐA NỀN TẢNG</vt:lpstr>
      <vt:lpstr>Chương 01: Giới thiệu</vt:lpstr>
      <vt:lpstr>PLATFORM – FRAMEWORK - IDE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ĐA NỀN TẢNG (MULTiPLE-PLATFORM)</vt:lpstr>
      <vt:lpstr>Cài đặt môi trường làm việc</vt:lpstr>
      <vt:lpstr>Ứng dụng đầu tiên</vt:lpstr>
      <vt:lpstr>Bài tập về nhà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ĐA NỀN TẢNG</dc:title>
  <dc:creator>Tuan Tran</dc:creator>
  <cp:lastModifiedBy>Tuan Tran</cp:lastModifiedBy>
  <cp:revision>9</cp:revision>
  <dcterms:created xsi:type="dcterms:W3CDTF">2024-08-27T02:48:09Z</dcterms:created>
  <dcterms:modified xsi:type="dcterms:W3CDTF">2024-08-27T03:35:25Z</dcterms:modified>
</cp:coreProperties>
</file>